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57"/>
  </p:notesMasterIdLst>
  <p:handoutMasterIdLst>
    <p:handoutMasterId r:id="rId58"/>
  </p:handoutMasterIdLst>
  <p:sldIdLst>
    <p:sldId id="312" r:id="rId3"/>
    <p:sldId id="256" r:id="rId4"/>
    <p:sldId id="308" r:id="rId5"/>
    <p:sldId id="30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11" r:id="rId17"/>
    <p:sldId id="270" r:id="rId18"/>
    <p:sldId id="271" r:id="rId19"/>
    <p:sldId id="273" r:id="rId20"/>
    <p:sldId id="274" r:id="rId21"/>
    <p:sldId id="275" r:id="rId22"/>
    <p:sldId id="276" r:id="rId23"/>
    <p:sldId id="31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14" r:id="rId5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8" autoAdjust="0"/>
    <p:restoredTop sz="71680"/>
  </p:normalViewPr>
  <p:slideViewPr>
    <p:cSldViewPr snapToGrid="0">
      <p:cViewPr varScale="1">
        <p:scale>
          <a:sx n="53" d="100"/>
          <a:sy n="53" d="100"/>
        </p:scale>
        <p:origin x="194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24/06/2019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24/06/2019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184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Selanjutnya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498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memperoleh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method .name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157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baseline="0" dirty="0" smtClean="0"/>
              <a:t> string yang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mengenai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7312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.mode =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mengetahui</a:t>
            </a:r>
            <a:r>
              <a:rPr lang="en-US" baseline="0" dirty="0" smtClean="0"/>
              <a:t> mode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obyek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dimiliki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7925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 = string </a:t>
            </a:r>
            <a:r>
              <a:rPr lang="en-US" dirty="0" err="1" smtClean="0"/>
              <a:t>representasi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mode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r </a:t>
            </a:r>
            <a:r>
              <a:rPr lang="en-US" baseline="0" dirty="0" err="1" smtClean="0"/>
              <a:t>merepresentasi</a:t>
            </a:r>
            <a:r>
              <a:rPr lang="en-US" baseline="0" dirty="0" smtClean="0"/>
              <a:t> 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21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selesai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manipulasi</a:t>
            </a:r>
            <a:r>
              <a:rPr lang="en-US" baseline="0" dirty="0" smtClean="0"/>
              <a:t> file,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HARUS </a:t>
            </a:r>
            <a:r>
              <a:rPr lang="en-US" baseline="0" dirty="0" err="1" smtClean="0"/>
              <a:t>menutup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method .close.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terkadang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dilupakan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7778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Solusi</a:t>
            </a:r>
            <a:r>
              <a:rPr lang="en-US" dirty="0" smtClean="0"/>
              <a:t> :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baseline="0" dirty="0" smtClean="0"/>
              <a:t> “with”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5795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blok</a:t>
            </a:r>
            <a:r>
              <a:rPr lang="en-US" baseline="0" dirty="0" smtClean="0"/>
              <a:t> indented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dieksekusi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dijalankan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otomatis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dijalankan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0622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indented, program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method .close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mengecek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apakah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8057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 .read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File1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1883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5326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9686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Mengecek</a:t>
            </a:r>
            <a:r>
              <a:rPr lang="en-US" dirty="0" smtClean="0"/>
              <a:t> </a:t>
            </a:r>
            <a:r>
              <a:rPr lang="en-US" dirty="0" err="1" smtClean="0"/>
              <a:t>apakah</a:t>
            </a:r>
            <a:r>
              <a:rPr lang="en-US" dirty="0" smtClean="0"/>
              <a:t> file1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ditutup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tetap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mengecek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apakah</a:t>
            </a:r>
            <a:r>
              <a:rPr lang="en-US" baseline="0" dirty="0" smtClean="0"/>
              <a:t> file1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meskipun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diluar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indentasi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with, </a:t>
            </a:r>
            <a:r>
              <a:rPr lang="en-US" baseline="0" dirty="0" err="1" smtClean="0"/>
              <a:t>namun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file1.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5273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prin</a:t>
            </a:r>
            <a:r>
              <a:rPr lang="en-US" baseline="0" dirty="0" smtClean="0"/>
              <a:t>t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file_stuff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3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dirty="0" err="1" smtClean="0"/>
              <a:t>merah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raw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file_stuff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\n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kapan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line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77092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line </a:t>
            </a:r>
            <a:r>
              <a:rPr lang="en-US" dirty="0" err="1" smtClean="0"/>
              <a:t>pada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8839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7979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1 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416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</a:t>
            </a:r>
            <a:r>
              <a:rPr lang="en-US" baseline="0" dirty="0" smtClean="0"/>
              <a:t> 2 kali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5999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pemanggilan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line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23604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pemanggilan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line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51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membahas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bagaimana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obyek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open.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9078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rekursif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009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mengekstraksi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beberapa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karakter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file yang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0653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Kotak </a:t>
            </a:r>
            <a:r>
              <a:rPr lang="en-US" dirty="0" err="1" smtClean="0"/>
              <a:t>merah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file_stuff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mencetak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karakter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tsb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4278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1872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memanggil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merefer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line mana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pperintah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readlines</a:t>
            </a:r>
            <a:r>
              <a:rPr lang="en-US" baseline="0" dirty="0" smtClean="0"/>
              <a:t>(16)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line 1.</a:t>
            </a:r>
            <a:endParaRPr lang="en-US" dirty="0" smtClean="0"/>
          </a:p>
          <a:p>
            <a:r>
              <a:rPr lang="en-US" baseline="0" dirty="0" err="1" smtClean="0"/>
              <a:t>Perintah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readlines</a:t>
            </a:r>
            <a:r>
              <a:rPr lang="en-US" baseline="0" dirty="0" smtClean="0"/>
              <a:t>(5)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line 2.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Perintah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readlines</a:t>
            </a:r>
            <a:r>
              <a:rPr lang="en-US" baseline="0" dirty="0" smtClean="0"/>
              <a:t>(9)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line 3.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364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S</a:t>
            </a:r>
            <a:r>
              <a:rPr lang="en-US" dirty="0" err="1" smtClean="0"/>
              <a:t>tudi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Kasus</a:t>
            </a:r>
            <a:r>
              <a:rPr lang="en-US" baseline="0" dirty="0" smtClean="0"/>
              <a:t> 1.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obyek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open.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817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mengekstraksi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/data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method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414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membuka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Example2.txt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3662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Argumen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alamat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direktori</a:t>
            </a:r>
            <a:r>
              <a:rPr lang="en-US" baseline="0" dirty="0" smtClean="0"/>
              <a:t> (file path)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lokasi</a:t>
            </a:r>
            <a:r>
              <a:rPr lang="en-US" baseline="0" dirty="0" smtClean="0"/>
              <a:t> file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dibuka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File path </a:t>
            </a:r>
            <a:r>
              <a:rPr lang="en-US" baseline="0" dirty="0" err="1" smtClean="0"/>
              <a:t>terdiri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bagian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nama</a:t>
            </a:r>
            <a:r>
              <a:rPr lang="en-US" baseline="0" dirty="0" smtClean="0"/>
              <a:t> file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alamat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direktori</a:t>
            </a:r>
            <a:r>
              <a:rPr lang="en-US" baseline="0" dirty="0" smtClean="0"/>
              <a:t>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9429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827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Terdapat</a:t>
            </a:r>
            <a:r>
              <a:rPr lang="en-US" baseline="0" dirty="0" smtClean="0"/>
              <a:t> 3 mode </a:t>
            </a:r>
            <a:r>
              <a:rPr lang="en-US" baseline="0" dirty="0" err="1" smtClean="0"/>
              <a:t>pembacaan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open: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w.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write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read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append data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tanda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tersedia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direktori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Adapun</a:t>
            </a:r>
            <a:r>
              <a:rPr lang="en-US" baseline="0" dirty="0" smtClean="0"/>
              <a:t> mode yang </a:t>
            </a:r>
            <a:r>
              <a:rPr lang="en-US" baseline="0" dirty="0" err="1" smtClean="0"/>
              <a:t>nantinya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demo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mode r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read.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8996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B5EEB-15B0-6D4F-ABDC-C6CBA13E5955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B663-89A2-EF4C-B88E-6DB0679FCB1B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2DE5-2A42-7845-A74A-85B2A6136CE1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C0042-A747-7E4D-BBB3-FF20B49E9C22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33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00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87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55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626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7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2D6D38D7-1F70-BA40-B6E1-110605D616D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74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704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864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1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11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7ED03-BC92-3B48-98CA-DE937B01A789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E463A-7686-E749-9E12-44862598212B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D1C21-FC77-AF4D-9EA3-759D863AB3D0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E9F37-5304-1240-BBA3-609D26283A9D}" type="datetime1">
              <a:rPr lang="en-US" smtClean="0"/>
              <a:t>6/24/2019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4C0E-EDB0-B742-B057-9C921ED89045}" type="datetime1">
              <a:rPr lang="en-US" smtClean="0"/>
              <a:t>6/24/2019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F7767-CAD5-124E-9032-33BBBDBB9A01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96FB-A119-1640-B0D6-04D1DEDBAB50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Python: Membaca File dengan Perintah Open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E51C4-2C9F-D149-9B6D-7A5BCDF66BE2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9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0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1.wdp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3.wdp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3" t="37594" r="11741" b="27670"/>
          <a:stretch/>
        </p:blipFill>
        <p:spPr>
          <a:xfrm>
            <a:off x="1473781" y="2617304"/>
            <a:ext cx="6619461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7C79-058F-2249-A135-E037393F994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00443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69" t="24865" r="10771" b="47519"/>
          <a:stretch/>
        </p:blipFill>
        <p:spPr>
          <a:xfrm>
            <a:off x="1364451" y="2852531"/>
            <a:ext cx="6728791" cy="12722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741E-A7E9-BD4F-8C41-EFCCCCA4629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925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12" t="25512" r="12955" b="46656"/>
          <a:stretch/>
        </p:blipFill>
        <p:spPr>
          <a:xfrm>
            <a:off x="1550504" y="2879032"/>
            <a:ext cx="6530009" cy="12821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04C2D-07A4-3F4B-BDCC-CEF69088B50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1372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05" t="35653" r="12590" b="38888"/>
          <a:stretch/>
        </p:blipFill>
        <p:spPr>
          <a:xfrm>
            <a:off x="1652337" y="2925419"/>
            <a:ext cx="6470374" cy="1172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2B46-A0F5-834D-ADDE-00140C1700A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701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27866" r="13096" b="49746"/>
          <a:stretch/>
        </p:blipFill>
        <p:spPr>
          <a:xfrm>
            <a:off x="1325370" y="2934123"/>
            <a:ext cx="6581553" cy="10313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CD20D-A8E6-9A4E-A405-1175795E02C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20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A53D-21EC-684F-B665-DE5BE73B6485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11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9978" r="74485" b="53991"/>
          <a:stretch/>
        </p:blipFill>
        <p:spPr>
          <a:xfrm>
            <a:off x="159026" y="2345633"/>
            <a:ext cx="3627783" cy="3347183"/>
          </a:xfr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90AD3-5B71-A549-9109-F25580B17A39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186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2" r="73301" b="42772"/>
          <a:stretch/>
        </p:blipFill>
        <p:spPr>
          <a:xfrm>
            <a:off x="384312" y="2975112"/>
            <a:ext cx="2186610" cy="192819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AA96-448D-B34E-907A-0957E36D69D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868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14797" r="43365" b="37451"/>
          <a:stretch/>
        </p:blipFill>
        <p:spPr>
          <a:xfrm>
            <a:off x="384314" y="3617844"/>
            <a:ext cx="4545496" cy="2199861"/>
          </a:xfrm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‘resources/data/Example1.txt’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8E11-94D0-A44F-AF87-931B24EA9D1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05974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12568" r="42718" b="24434"/>
          <a:stretch/>
        </p:blipFill>
        <p:spPr>
          <a:xfrm>
            <a:off x="318052" y="3329608"/>
            <a:ext cx="4359965" cy="290222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‘resources/data/Example1.txt’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F2B8-DF36-BD46-8DD5-5956DCFCED00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4557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 smtClean="0"/>
              <a:t>Python Data </a:t>
            </a:r>
            <a:r>
              <a:rPr lang="en-GB" sz="4000" dirty="0" err="1" smtClean="0"/>
              <a:t>Sceince</a:t>
            </a:r>
            <a:r>
              <a:rPr lang="en-GB" sz="4000" dirty="0" smtClean="0"/>
              <a:t> : </a:t>
            </a:r>
            <a:r>
              <a:rPr lang="en-GB" sz="4000" dirty="0" err="1" smtClean="0"/>
              <a:t>Membaca</a:t>
            </a:r>
            <a:r>
              <a:rPr lang="en-GB" sz="4000" dirty="0" smtClean="0"/>
              <a:t> File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r="43689" b="17529"/>
          <a:stretch/>
        </p:blipFill>
        <p:spPr>
          <a:xfrm>
            <a:off x="0" y="3246782"/>
            <a:ext cx="4611758" cy="315012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9810" y="265043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‘resources/data/Example1.txt’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1583-4D14-C248-93F1-28F21B8D6F4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754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r="41424" b="10194"/>
          <a:stretch/>
        </p:blipFill>
        <p:spPr>
          <a:xfrm>
            <a:off x="106017" y="2902225"/>
            <a:ext cx="4797288" cy="345881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9810" y="2650435"/>
            <a:ext cx="2961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‘resources/data/Example1.txt’</a:t>
            </a:r>
          </a:p>
          <a:p>
            <a:endParaRPr lang="en-US" dirty="0"/>
          </a:p>
          <a:p>
            <a:r>
              <a:rPr lang="en-US" dirty="0" smtClean="0"/>
              <a:t>‘r’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82A9E-B110-984A-A3CC-5C628A9FD23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124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Mengakses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5F7F6-DE1D-7E41-A5D5-EB6B62F21D5C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50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66" t="15157" r="10164" b="17744"/>
          <a:stretch/>
        </p:blipFill>
        <p:spPr>
          <a:xfrm>
            <a:off x="2067339" y="2176669"/>
            <a:ext cx="5337313" cy="30910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64F8-3EF8-EE48-9682-EAF8AD50954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356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900" r="6401" b="14941"/>
          <a:stretch/>
        </p:blipFill>
        <p:spPr>
          <a:xfrm>
            <a:off x="1789043" y="2001078"/>
            <a:ext cx="5840896" cy="3877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777545"/>
            <a:ext cx="7347283" cy="854074"/>
          </a:xfrm>
        </p:spPr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7539-CDC6-244E-95CB-1467FC5111C6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32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5156" r="10043" b="16667"/>
          <a:stretch/>
        </p:blipFill>
        <p:spPr>
          <a:xfrm>
            <a:off x="901148" y="2266121"/>
            <a:ext cx="7192094" cy="31407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6477-6958-6644-BFA5-AD2631546940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4714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3862"/>
          <a:stretch/>
        </p:blipFill>
        <p:spPr>
          <a:xfrm>
            <a:off x="511036" y="2015931"/>
            <a:ext cx="8189845" cy="3389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5BAD8-64C7-7643-BB95-0847750FC30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160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5" t="12099" b="16235"/>
          <a:stretch/>
        </p:blipFill>
        <p:spPr>
          <a:xfrm>
            <a:off x="1652337" y="2095445"/>
            <a:ext cx="6328742" cy="3301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35E9-EFBE-7848-BF2D-737E17E884FE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3" t="13215" r="4946" b="14941"/>
          <a:stretch/>
        </p:blipFill>
        <p:spPr>
          <a:xfrm>
            <a:off x="1652337" y="2054087"/>
            <a:ext cx="5923722" cy="33097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64C51-B602-4642-9B0B-E80A1479D58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886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72" t="13647" r="7737" b="14509"/>
          <a:stretch/>
        </p:blipFill>
        <p:spPr>
          <a:xfrm>
            <a:off x="2226366" y="2080591"/>
            <a:ext cx="5486400" cy="33097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267D-B046-DD4C-A2C5-C19B492E189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883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Python: </a:t>
            </a:r>
            <a:r>
              <a:rPr lang="en-US" dirty="0" err="1" smtClean="0"/>
              <a:t>Perintah</a:t>
            </a:r>
            <a:r>
              <a:rPr lang="en-US" dirty="0" smtClean="0"/>
              <a:t> Open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1E3D-693A-1741-A421-643EC841B1DE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027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87" t="12999" r="8343" b="14940"/>
          <a:stretch/>
        </p:blipFill>
        <p:spPr>
          <a:xfrm>
            <a:off x="2170044" y="2213113"/>
            <a:ext cx="5337313" cy="3319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9219A-76E4-2845-A32C-7C6EBE2331F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838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32" t="5018" r="36134" b="55932"/>
          <a:stretch/>
        </p:blipFill>
        <p:spPr>
          <a:xfrm>
            <a:off x="2491409" y="2676940"/>
            <a:ext cx="4343400" cy="1798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1B85C-7D37-0342-B5EB-53A7FA8E29C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5154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38" t="5664" r="7372" b="32632"/>
          <a:stretch/>
        </p:blipFill>
        <p:spPr>
          <a:xfrm>
            <a:off x="1285461" y="2565472"/>
            <a:ext cx="6649278" cy="28425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431235" y="4215369"/>
            <a:ext cx="5950226" cy="1192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smtClean="0"/>
              <a:t>Perintah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28F8-82C0-9249-907A-89857254C96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66265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0" t="949" r="29217" b="57662"/>
          <a:stretch/>
        </p:blipFill>
        <p:spPr>
          <a:xfrm>
            <a:off x="251791" y="2938095"/>
            <a:ext cx="5724939" cy="190671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8" t="74327" r="2500" b="10476"/>
          <a:stretch/>
        </p:blipFill>
        <p:spPr>
          <a:xfrm>
            <a:off x="251791" y="5044832"/>
            <a:ext cx="8030818" cy="70008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4A556-A068-8C48-9A35-3A04E9F27D6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5874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" t="1121" r="698" b="55076"/>
          <a:stretch/>
        </p:blipFill>
        <p:spPr>
          <a:xfrm>
            <a:off x="1073425" y="1989234"/>
            <a:ext cx="8070575" cy="201787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" t="75544" r="698" b="11704"/>
          <a:stretch/>
        </p:blipFill>
        <p:spPr>
          <a:xfrm>
            <a:off x="1073425" y="4235396"/>
            <a:ext cx="8070575" cy="58748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3706-FE78-0E4A-B29F-C2E8C719649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4571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4" t="5448" b="57779"/>
          <a:stretch/>
        </p:blipFill>
        <p:spPr>
          <a:xfrm>
            <a:off x="1056032" y="2095572"/>
            <a:ext cx="8087968" cy="16940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4" t="75199" b="11057"/>
          <a:stretch/>
        </p:blipFill>
        <p:spPr>
          <a:xfrm>
            <a:off x="1056032" y="4160828"/>
            <a:ext cx="8087968" cy="6331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F075-9C4F-2149-AB82-1EC1B007BB1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23927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4" b="10409"/>
          <a:stretch/>
        </p:blipFill>
        <p:spPr>
          <a:xfrm>
            <a:off x="954155" y="1941011"/>
            <a:ext cx="8189845" cy="40915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75FE-E239-FF43-9769-029B356ED7B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2493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t="5017" r="819" b="10841"/>
          <a:stretch/>
        </p:blipFill>
        <p:spPr>
          <a:xfrm>
            <a:off x="1143000" y="2048637"/>
            <a:ext cx="8001000" cy="387626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12ED-3683-B74E-9A5D-08413F4486E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170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775" r="28125" b="54423"/>
          <a:stretch/>
        </p:blipFill>
        <p:spPr>
          <a:xfrm>
            <a:off x="1921158" y="2703745"/>
            <a:ext cx="5853108" cy="20639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2: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6767C-7B32-9640-B8EB-34EF9644F176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06879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" t="949" r="568" b="20119"/>
          <a:stretch/>
        </p:blipFill>
        <p:spPr>
          <a:xfrm>
            <a:off x="1041991" y="1770610"/>
            <a:ext cx="8102009" cy="36362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E08AD-011A-BA4F-80C0-8B08A1FE07F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1464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4897" y="1889133"/>
            <a:ext cx="8814723" cy="2537093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n-US" sz="2800" dirty="0" err="1" smtClean="0"/>
              <a:t>Perintah</a:t>
            </a:r>
            <a:r>
              <a:rPr lang="en-US" sz="2800" dirty="0" smtClean="0"/>
              <a:t> </a:t>
            </a:r>
            <a:r>
              <a:rPr lang="en-US" sz="2800" dirty="0" err="1" smtClean="0"/>
              <a:t>atau</a:t>
            </a:r>
            <a:r>
              <a:rPr lang="en-US" sz="2800" dirty="0" smtClean="0"/>
              <a:t> </a:t>
            </a:r>
            <a:r>
              <a:rPr lang="en-US" sz="2800" dirty="0" err="1" smtClean="0"/>
              <a:t>fungsi</a:t>
            </a:r>
            <a:r>
              <a:rPr lang="en-US" sz="2800" dirty="0" smtClean="0"/>
              <a:t> open </a:t>
            </a:r>
            <a:r>
              <a:rPr lang="en-US" sz="2800" dirty="0" err="1" smtClean="0"/>
              <a:t>memungkinkan</a:t>
            </a:r>
            <a:r>
              <a:rPr lang="en-US" sz="2800" dirty="0" smtClean="0"/>
              <a:t> </a:t>
            </a:r>
            <a:r>
              <a:rPr lang="en-US" sz="2800" dirty="0" err="1" smtClean="0"/>
              <a:t>anda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operasi</a:t>
            </a:r>
            <a:r>
              <a:rPr lang="en-US" sz="2800" dirty="0" smtClean="0"/>
              <a:t> file (file handling)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: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Write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menulis</a:t>
            </a:r>
            <a:r>
              <a:rPr lang="en-US" sz="2400" dirty="0"/>
              <a:t> </a:t>
            </a:r>
            <a:r>
              <a:rPr lang="en-US" sz="2400" dirty="0" err="1"/>
              <a:t>sebuah</a:t>
            </a:r>
            <a:r>
              <a:rPr lang="en-US" sz="2400" dirty="0"/>
              <a:t> </a:t>
            </a:r>
            <a:r>
              <a:rPr lang="en-US" sz="2400" dirty="0" smtClean="0"/>
              <a:t>file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Read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membaca</a:t>
            </a:r>
            <a:r>
              <a:rPr lang="en-US" sz="2400" dirty="0" smtClean="0"/>
              <a:t> </a:t>
            </a:r>
            <a:r>
              <a:rPr lang="en-US" sz="2400" dirty="0" err="1" smtClean="0"/>
              <a:t>sebuah</a:t>
            </a:r>
            <a:r>
              <a:rPr lang="en-US" sz="2400" dirty="0" smtClean="0"/>
              <a:t> file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Append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dirty="0" err="1" smtClean="0"/>
              <a:t>menambah</a:t>
            </a:r>
            <a:r>
              <a:rPr lang="en-US" sz="2400" dirty="0" smtClean="0"/>
              <a:t> </a:t>
            </a:r>
            <a:r>
              <a:rPr lang="en-US" sz="2400" dirty="0" err="1" smtClean="0"/>
              <a:t>isi</a:t>
            </a:r>
            <a:r>
              <a:rPr lang="en-US" sz="2400" dirty="0" smtClean="0"/>
              <a:t> </a:t>
            </a:r>
            <a:r>
              <a:rPr lang="en-US" sz="2400" dirty="0" err="1" smtClean="0"/>
              <a:t>sebuah</a:t>
            </a:r>
            <a:r>
              <a:rPr lang="en-US" sz="2400" dirty="0" smtClean="0"/>
              <a:t> file</a:t>
            </a:r>
          </a:p>
          <a:p>
            <a:pPr lvl="1">
              <a:spcBef>
                <a:spcPts val="0"/>
              </a:spcBef>
            </a:pPr>
            <a:endParaRPr lang="en-US" sz="2400" dirty="0" smtClean="0"/>
          </a:p>
          <a:p>
            <a:pPr>
              <a:spcBef>
                <a:spcPts val="0"/>
              </a:spcBef>
            </a:pP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A6E09-E484-BA41-A78C-3E9DC9C846B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7872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4585" r="21449" b="41046"/>
          <a:stretch/>
        </p:blipFill>
        <p:spPr>
          <a:xfrm>
            <a:off x="1652337" y="2474223"/>
            <a:ext cx="6211957" cy="2504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39576-BA58-A745-B250-3F75F23014D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3158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" t="5448" r="1185" b="27023"/>
          <a:stretch/>
        </p:blipFill>
        <p:spPr>
          <a:xfrm>
            <a:off x="1123122" y="2056778"/>
            <a:ext cx="8020878" cy="31109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AA2D7-37A6-3043-A7FA-9ACEA4CCE2D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26806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6" t="3927" r="1182" b="15587"/>
          <a:stretch/>
        </p:blipFill>
        <p:spPr>
          <a:xfrm>
            <a:off x="1102320" y="2132860"/>
            <a:ext cx="8041680" cy="370781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2: </a:t>
            </a:r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Readline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140C6-EDE9-6148-BFBD-8CA766C481C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55724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t="4012" r="25819" b="57227"/>
          <a:stretch/>
        </p:blipFill>
        <p:spPr>
          <a:xfrm>
            <a:off x="1652337" y="2751580"/>
            <a:ext cx="6049925" cy="17856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3: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rekursif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For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B350D-B9B5-C149-A802-478A6B87EE59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7966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" t="1564" r="373" b="27886"/>
          <a:stretch/>
        </p:blipFill>
        <p:spPr>
          <a:xfrm>
            <a:off x="1010093" y="2361720"/>
            <a:ext cx="8133907" cy="325009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3: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rekursif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For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7237-BCDD-5B4F-972C-522812FC00F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2614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" t="775" r="471" b="21415"/>
          <a:stretch/>
        </p:blipFill>
        <p:spPr>
          <a:xfrm>
            <a:off x="1018067" y="2087613"/>
            <a:ext cx="8125933" cy="35845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3: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rekursif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For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33D3-893E-5948-9580-3F6E8AE2D2B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792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471" b="14725"/>
          <a:stretch/>
        </p:blipFill>
        <p:spPr>
          <a:xfrm>
            <a:off x="1026042" y="1884602"/>
            <a:ext cx="8117958" cy="387678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C6029-4084-E24A-9057-7221F1C5B59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13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471" b="7821"/>
          <a:stretch/>
        </p:blipFill>
        <p:spPr>
          <a:xfrm>
            <a:off x="1026041" y="1896662"/>
            <a:ext cx="8117959" cy="419483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5AF22-A34A-2845-8353-CB07224A2D3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3787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" t="949" r="470" b="14293"/>
          <a:stretch/>
        </p:blipFill>
        <p:spPr>
          <a:xfrm>
            <a:off x="1034016" y="1823620"/>
            <a:ext cx="8109984" cy="390463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614A-6454-144D-8ECA-07A280AC9FE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1798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" t="602" r="372" b="14941"/>
          <a:stretch/>
        </p:blipFill>
        <p:spPr>
          <a:xfrm>
            <a:off x="1026042" y="1880556"/>
            <a:ext cx="8117958" cy="38907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248B2-1493-1843-B2DE-480AEB2162E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366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8" t="30761" r="56887" b="22276"/>
          <a:stretch/>
        </p:blipFill>
        <p:spPr>
          <a:xfrm>
            <a:off x="281610" y="3140766"/>
            <a:ext cx="3468756" cy="2163417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55FBD-F8CF-7C43-9BB2-D4834F3BC0D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12847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" t="602" r="471" b="12567"/>
          <a:stretch/>
        </p:blipFill>
        <p:spPr>
          <a:xfrm>
            <a:off x="1010092" y="1857364"/>
            <a:ext cx="8133908" cy="40000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30F8A-6C8F-C54D-B437-A6A964CB1E2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737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" t="948" r="471" b="12999"/>
          <a:stretch/>
        </p:blipFill>
        <p:spPr>
          <a:xfrm>
            <a:off x="1018067" y="1883253"/>
            <a:ext cx="8125933" cy="396426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FC1BF-D700-5344-9CDF-BF506B3A49F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01938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602" r="373" b="12356"/>
          <a:stretch/>
        </p:blipFill>
        <p:spPr>
          <a:xfrm>
            <a:off x="1018067" y="1724384"/>
            <a:ext cx="8125933" cy="40098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D434-AADE-4042-A201-B07A3DEFB78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50211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21" r="763" b="10626"/>
          <a:stretch/>
        </p:blipFill>
        <p:spPr>
          <a:xfrm>
            <a:off x="1049965" y="1724384"/>
            <a:ext cx="8094035" cy="406562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870310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4: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Readlines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0FF4F-404E-C944-BFE1-8BC6F26ADE2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3520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5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6" t="32365" r="55004" b="23035"/>
          <a:stretch/>
        </p:blipFill>
        <p:spPr>
          <a:xfrm>
            <a:off x="278297" y="3525078"/>
            <a:ext cx="3591340" cy="2107096"/>
          </a:xfrm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1804737" y="558884"/>
            <a:ext cx="7347283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Ilustrasi Cara Kerja Perintah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5D82-07CF-714E-A115-DA6CA4C733A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279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01" r="35568" b="19903"/>
          <a:stretch/>
        </p:blipFill>
        <p:spPr>
          <a:xfrm>
            <a:off x="0" y="2888972"/>
            <a:ext cx="5276850" cy="2690191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err="1" smtClean="0"/>
              <a:t>Ilustrasi</a:t>
            </a:r>
            <a:r>
              <a:rPr lang="en-US" dirty="0" smtClean="0"/>
              <a:t> 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B905E-9DED-5E48-AAA4-6D54DCBFA6E6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532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8" t="36731" r="13198" b="47303"/>
          <a:stretch/>
        </p:blipFill>
        <p:spPr>
          <a:xfrm>
            <a:off x="1292088" y="2981738"/>
            <a:ext cx="6390861" cy="735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028D-381A-6F46-BC55-DB3FE92A2B5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729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1" t="36516" r="11499" b="41046"/>
          <a:stretch/>
        </p:blipFill>
        <p:spPr>
          <a:xfrm>
            <a:off x="1434025" y="2845904"/>
            <a:ext cx="6659217" cy="10336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Syntax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41B38-A6EE-9643-AC63-A41EF181AE6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Membaca File dengan Perintah Open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2028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2053</TotalTime>
  <Words>1375</Words>
  <Application>Microsoft Office PowerPoint</Application>
  <PresentationFormat>On-screen Show (4:3)</PresentationFormat>
  <Paragraphs>323</Paragraphs>
  <Slides>54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Python Data Sceince : Membaca File</vt:lpstr>
      <vt:lpstr>Python: Perintah Open </vt:lpstr>
      <vt:lpstr>Perintah Open</vt:lpstr>
      <vt:lpstr>Ilustrasi Cara Kerja Perintah Open</vt:lpstr>
      <vt:lpstr>PowerPoint Presentation</vt:lpstr>
      <vt:lpstr>Ilustrasi Cara Kerja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Syntax Perintah Open</vt:lpstr>
      <vt:lpstr>Mengakses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atribut data dari sebuah file</vt:lpstr>
      <vt:lpstr>Mengakses file dengan 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Perintah With</vt:lpstr>
      <vt:lpstr>Hasil Eksekusi Perintah</vt:lpstr>
      <vt:lpstr>Hasil Eksekusi Perintah</vt:lpstr>
      <vt:lpstr>Method Readlines</vt:lpstr>
      <vt:lpstr>Logika Perintah Readlines</vt:lpstr>
      <vt:lpstr>Logika Perintah Readlines</vt:lpstr>
      <vt:lpstr>Logika Perintah Readlines</vt:lpstr>
      <vt:lpstr>Logika Perintah Readlines</vt:lpstr>
      <vt:lpstr>Contoh 2: Perintah Readline</vt:lpstr>
      <vt:lpstr>Contoh 2: Perintah Readline</vt:lpstr>
      <vt:lpstr>Contoh 2: Perintah Readline</vt:lpstr>
      <vt:lpstr>Contoh 2: Perintah Readline</vt:lpstr>
      <vt:lpstr>Contoh 2: Perintah Readline</vt:lpstr>
      <vt:lpstr>Contoh 3: Membaca isi File rekursif dengan Perintah For</vt:lpstr>
      <vt:lpstr>Contoh 3: Membaca isi File rekursif dengan Perintah For</vt:lpstr>
      <vt:lpstr>Contoh 3: Membaca isi File rekursif dengan Perintah For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Contoh 4: Membaca setiap karakter pada isi File dengan Perintah Readlines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157</cp:revision>
  <dcterms:created xsi:type="dcterms:W3CDTF">2019-04-17T03:34:48Z</dcterms:created>
  <dcterms:modified xsi:type="dcterms:W3CDTF">2019-06-24T03:09:45Z</dcterms:modified>
</cp:coreProperties>
</file>